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474DEE-F397-BCB6-8D83-38D0AB6FA005}" v="1469" dt="2023-02-11T17:56:38.964"/>
    <p1510:client id="{B98F0BAF-7546-C8A6-EAC9-0E05A90C0891}" v="93" dt="2023-02-06T17:54:49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11/02/2023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77172" y="499209"/>
            <a:ext cx="6088668" cy="1285046"/>
          </a:xfrm>
        </p:spPr>
        <p:txBody>
          <a:bodyPr anchor="ctr">
            <a:normAutofit/>
          </a:bodyPr>
          <a:lstStyle/>
          <a:p>
            <a:r>
              <a:rPr lang="fr-FR" sz="4000" b="1" dirty="0">
                <a:solidFill>
                  <a:schemeClr val="tx2"/>
                </a:solidFill>
                <a:latin typeface="Arial Nova"/>
              </a:rPr>
              <a:t>Présentation du stage à</a:t>
            </a:r>
            <a:br>
              <a:rPr lang="fr-FR" sz="4000" b="1" dirty="0">
                <a:latin typeface="Arial Nova"/>
              </a:rPr>
            </a:br>
            <a:r>
              <a:rPr lang="fr-FR" sz="4000" b="1" dirty="0">
                <a:solidFill>
                  <a:schemeClr val="tx2"/>
                </a:solidFill>
                <a:latin typeface="Arial Nova"/>
              </a:rPr>
              <a:t>l'IGN dans L'OEMI</a:t>
            </a:r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737825" y="239692"/>
            <a:ext cx="3330531" cy="417654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l"/>
            <a:r>
              <a:rPr lang="fr-FR">
                <a:solidFill>
                  <a:schemeClr val="tx2"/>
                </a:solidFill>
                <a:cs typeface="Calibri"/>
              </a:rPr>
              <a:t>BTS CIM session 2023</a:t>
            </a:r>
            <a:endParaRPr lang="fr-FR">
              <a:solidFill>
                <a:schemeClr val="tx2"/>
              </a:solidFill>
            </a:endParaRP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3B1F1E9-8B54-D977-2463-8D76513AA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912" y="2227884"/>
            <a:ext cx="3387172" cy="37158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C8EAA2A-C512-6C5C-3468-712F1ED6954D}"/>
              </a:ext>
            </a:extLst>
          </p:cNvPr>
          <p:cNvSpPr txBox="1"/>
          <p:nvPr/>
        </p:nvSpPr>
        <p:spPr>
          <a:xfrm>
            <a:off x="337595" y="6173164"/>
            <a:ext cx="271426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TS2C Nicolas CHATAIGNER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8AB5C4-614D-0C2B-8CDF-A435F247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51F612-4EF3-FD4B-E7C2-EF8028F83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002"/>
            <a:ext cx="10515600" cy="11164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fr-CA" sz="3200" b="1" dirty="0">
                <a:cs typeface="Calibri" panose="020F0502020204030204"/>
              </a:rPr>
              <a:t>Deuxième couche capteur </a:t>
            </a:r>
            <a:endParaRPr lang="fr-FR"/>
          </a:p>
          <a:p>
            <a:pPr marL="0" indent="0" algn="ctr">
              <a:buNone/>
            </a:pPr>
            <a:r>
              <a:rPr lang="fr-CA" sz="3200" dirty="0">
                <a:cs typeface="Calibri" panose="020F0502020204030204"/>
              </a:rPr>
              <a:t>dédié à la mesure de distance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C0D01708-7D59-08A9-B271-67CA894FE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682" y="2511466"/>
            <a:ext cx="5014822" cy="3776011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A7F4C9AC-5F3D-34E7-908B-A8310A7B1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7" y="2514842"/>
            <a:ext cx="5101084" cy="37692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A7A9514-63FA-4ADD-5CCA-56BE157AFEBD}"/>
              </a:ext>
            </a:extLst>
          </p:cNvPr>
          <p:cNvSpPr txBox="1"/>
          <p:nvPr/>
        </p:nvSpPr>
        <p:spPr>
          <a:xfrm>
            <a:off x="7860631" y="196515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CA" sz="2400" b="1" dirty="0">
                <a:cs typeface="Calibri"/>
              </a:rPr>
              <a:t>Distancemètre</a:t>
            </a:r>
            <a:endParaRPr lang="fr-CA" sz="2400" dirty="0" err="1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2316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502B4508-92E1-A394-F46E-0F49D5A0E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637" y="2625021"/>
            <a:ext cx="5301291" cy="3327639"/>
          </a:xfr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CB9704D5-96C8-4A54-1DC2-205DC8D81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32" y="2623042"/>
            <a:ext cx="4410973" cy="33084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85316F3-C97B-ACBB-CA79-F03CDAEC185D}"/>
              </a:ext>
            </a:extLst>
          </p:cNvPr>
          <p:cNvSpPr txBox="1"/>
          <p:nvPr/>
        </p:nvSpPr>
        <p:spPr>
          <a:xfrm>
            <a:off x="1911810" y="1187267"/>
            <a:ext cx="790467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800" dirty="0">
                <a:cs typeface="Calibri"/>
              </a:rPr>
              <a:t>Solution technique pour insérer la carte électronique dans le châssis.</a:t>
            </a:r>
          </a:p>
        </p:txBody>
      </p:sp>
    </p:spTree>
    <p:extLst>
      <p:ext uri="{BB962C8B-B14F-4D97-AF65-F5344CB8AC3E}">
        <p14:creationId xmlns:p14="http://schemas.microsoft.com/office/powerpoint/2010/main" val="68023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404B6C12-4DB9-9E73-081E-965ACC412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9064" y="2084418"/>
            <a:ext cx="3056775" cy="4020659"/>
          </a:xfr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6AECBCF9-6931-7F9D-AD91-271FFAE8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419" y="2078128"/>
            <a:ext cx="5072332" cy="403883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DC32349-A274-4123-5AB6-158A89930B53}"/>
              </a:ext>
            </a:extLst>
          </p:cNvPr>
          <p:cNvSpPr txBox="1"/>
          <p:nvPr/>
        </p:nvSpPr>
        <p:spPr>
          <a:xfrm>
            <a:off x="2267081" y="1073004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400" dirty="0">
                <a:cs typeface="Calibri"/>
              </a:rPr>
              <a:t>Modification du châssis précèdent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D3B663A-E5DE-DCA3-11B7-D8A1FBB6BFC7}"/>
              </a:ext>
            </a:extLst>
          </p:cNvPr>
          <p:cNvSpPr txBox="1"/>
          <p:nvPr/>
        </p:nvSpPr>
        <p:spPr>
          <a:xfrm>
            <a:off x="7117928" y="1077924"/>
            <a:ext cx="385025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800" dirty="0">
                <a:cs typeface="Calibri"/>
              </a:rPr>
              <a:t>Châssis imprimé à l'imprimante filaire</a:t>
            </a:r>
          </a:p>
        </p:txBody>
      </p:sp>
    </p:spTree>
    <p:extLst>
      <p:ext uri="{BB962C8B-B14F-4D97-AF65-F5344CB8AC3E}">
        <p14:creationId xmlns:p14="http://schemas.microsoft.com/office/powerpoint/2010/main" val="2531971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5">
            <a:extLst>
              <a:ext uri="{FF2B5EF4-FFF2-40B4-BE49-F238E27FC236}">
                <a16:creationId xmlns:a16="http://schemas.microsoft.com/office/drawing/2014/main" id="{9C7BC34E-8D59-7E8F-AFC1-FDC404938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461" y="2278437"/>
            <a:ext cx="4400550" cy="3517600"/>
          </a:xfr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1AE319AE-4900-23C2-67F1-E355B0CB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280995"/>
            <a:ext cx="4727275" cy="353246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AEA4109-E3D6-D22E-B6A7-AD3C982C8238}"/>
              </a:ext>
            </a:extLst>
          </p:cNvPr>
          <p:cNvSpPr txBox="1"/>
          <p:nvPr/>
        </p:nvSpPr>
        <p:spPr>
          <a:xfrm>
            <a:off x="895558" y="1391576"/>
            <a:ext cx="41378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2800" dirty="0">
                <a:cs typeface="Calibri"/>
              </a:rPr>
              <a:t>Insertion du distancemètre</a:t>
            </a:r>
            <a:endParaRPr lang="fr-CA" sz="28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87854D-0E5B-DD97-B6AF-51D4AD4A29B0}"/>
              </a:ext>
            </a:extLst>
          </p:cNvPr>
          <p:cNvSpPr txBox="1"/>
          <p:nvPr/>
        </p:nvSpPr>
        <p:spPr>
          <a:xfrm>
            <a:off x="7021447" y="1387416"/>
            <a:ext cx="359146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2800" dirty="0">
                <a:cs typeface="Calibri"/>
              </a:rPr>
              <a:t>Assemblage complet</a:t>
            </a:r>
            <a:endParaRPr lang="fr-CA" sz="2800" dirty="0"/>
          </a:p>
        </p:txBody>
      </p:sp>
    </p:spTree>
    <p:extLst>
      <p:ext uri="{BB962C8B-B14F-4D97-AF65-F5344CB8AC3E}">
        <p14:creationId xmlns:p14="http://schemas.microsoft.com/office/powerpoint/2010/main" val="337344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0B4485D8-FBCA-DEA8-C682-A00881235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652" y="1078003"/>
            <a:ext cx="5516772" cy="5098960"/>
          </a:xfr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43F44397-F209-D332-6C1B-57EF6B71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795" y="1643332"/>
            <a:ext cx="3562709" cy="473590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4B31D9C-FA03-3786-25CB-9C1A8C82CDB2}"/>
              </a:ext>
            </a:extLst>
          </p:cNvPr>
          <p:cNvSpPr txBox="1"/>
          <p:nvPr/>
        </p:nvSpPr>
        <p:spPr>
          <a:xfrm>
            <a:off x="6799734" y="810428"/>
            <a:ext cx="423844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2800" dirty="0">
                <a:cs typeface="Calibri"/>
              </a:rPr>
              <a:t>Mise en service de l'outils</a:t>
            </a:r>
          </a:p>
        </p:txBody>
      </p:sp>
    </p:spTree>
    <p:extLst>
      <p:ext uri="{BB962C8B-B14F-4D97-AF65-F5344CB8AC3E}">
        <p14:creationId xmlns:p14="http://schemas.microsoft.com/office/powerpoint/2010/main" val="246138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F6096891-5EC0-9341-164D-E79282B19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7543" y="1811248"/>
            <a:ext cx="3273063" cy="4351338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A25D553-3BAC-4E82-28F3-B6F20E332AC2}"/>
              </a:ext>
            </a:extLst>
          </p:cNvPr>
          <p:cNvSpPr txBox="1"/>
          <p:nvPr/>
        </p:nvSpPr>
        <p:spPr>
          <a:xfrm>
            <a:off x="3044595" y="825184"/>
            <a:ext cx="50579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400" dirty="0">
                <a:cs typeface="Calibri"/>
              </a:rPr>
              <a:t>Embout réalisé par un sous-traitant </a:t>
            </a:r>
          </a:p>
          <a:p>
            <a:pPr algn="ctr"/>
            <a:r>
              <a:rPr lang="fr-CA" sz="2400" dirty="0">
                <a:cs typeface="Calibri"/>
              </a:rPr>
              <a:t>(Aluminium)</a:t>
            </a:r>
          </a:p>
        </p:txBody>
      </p:sp>
    </p:spTree>
    <p:extLst>
      <p:ext uri="{BB962C8B-B14F-4D97-AF65-F5344CB8AC3E}">
        <p14:creationId xmlns:p14="http://schemas.microsoft.com/office/powerpoint/2010/main" val="2578144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95DD3D-C2D3-078F-E4E0-E681E080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974"/>
            <a:ext cx="10515600" cy="1325563"/>
          </a:xfrm>
        </p:spPr>
        <p:txBody>
          <a:bodyPr/>
          <a:lstStyle/>
          <a:p>
            <a:pPr algn="ctr"/>
            <a:r>
              <a:rPr lang="fr-CA" dirty="0">
                <a:cs typeface="Calibri Light"/>
              </a:rPr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98A71ED-C543-8678-6BA5-6B5DFB7F4661}"/>
              </a:ext>
            </a:extLst>
          </p:cNvPr>
          <p:cNvSpPr txBox="1"/>
          <p:nvPr/>
        </p:nvSpPr>
        <p:spPr>
          <a:xfrm>
            <a:off x="1080572" y="1878893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r-CA"/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B94E3179-2624-29E7-3A74-33040745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91" y="1542691"/>
            <a:ext cx="3648973" cy="48796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FF2E173-F0AA-8771-12A6-6A03AADF4DC8}"/>
              </a:ext>
            </a:extLst>
          </p:cNvPr>
          <p:cNvSpPr txBox="1"/>
          <p:nvPr/>
        </p:nvSpPr>
        <p:spPr>
          <a:xfrm>
            <a:off x="6104702" y="2004127"/>
            <a:ext cx="543176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 algn="just">
              <a:buFont typeface="Calibri"/>
              <a:buChar char="-"/>
            </a:pPr>
            <a:r>
              <a:rPr lang="fr-CA" sz="3600" dirty="0">
                <a:cs typeface="Calibri"/>
              </a:rPr>
              <a:t>Apprentissage entreprise</a:t>
            </a:r>
            <a:endParaRPr lang="fr-FR" sz="3600" dirty="0">
              <a:cs typeface="Calibri"/>
            </a:endParaRPr>
          </a:p>
          <a:p>
            <a:pPr algn="just"/>
            <a:endParaRPr lang="fr-CA" sz="3600" dirty="0">
              <a:cs typeface="Calibri"/>
            </a:endParaRPr>
          </a:p>
          <a:p>
            <a:pPr marL="571500" indent="-571500" algn="just">
              <a:buFont typeface="Calibri"/>
              <a:buChar char="-"/>
            </a:pPr>
            <a:r>
              <a:rPr lang="fr-CA" sz="3600" dirty="0">
                <a:cs typeface="Calibri"/>
              </a:rPr>
              <a:t>Travail sur de nouveaux logiciels</a:t>
            </a:r>
          </a:p>
        </p:txBody>
      </p:sp>
    </p:spTree>
    <p:extLst>
      <p:ext uri="{BB962C8B-B14F-4D97-AF65-F5344CB8AC3E}">
        <p14:creationId xmlns:p14="http://schemas.microsoft.com/office/powerpoint/2010/main" val="327853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4D8BAE-B0B7-5CCA-1DA9-D83EB95A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rial Nova"/>
                <a:cs typeface="Calibri Light"/>
              </a:rPr>
              <a:t>Sommaire</a:t>
            </a:r>
            <a:endParaRPr lang="fr-FR" dirty="0">
              <a:latin typeface="Arial Nova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CC7B9C-0F1A-D21B-FE9C-D1925246F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 algn="just">
              <a:buAutoNum type="arabicPeriod"/>
            </a:pPr>
            <a:r>
              <a:rPr lang="fr-FR" dirty="0">
                <a:latin typeface="Arial Nova"/>
                <a:cs typeface="Calibri" panose="020F0502020204030204"/>
              </a:rPr>
              <a:t>Objectif principal </a:t>
            </a:r>
            <a:endParaRPr lang="fr-FR"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fr-FR" dirty="0" err="1">
                <a:latin typeface="Arial Nova"/>
                <a:cs typeface="Calibri" panose="020F0502020204030204"/>
              </a:rPr>
              <a:t>GeoCube</a:t>
            </a:r>
            <a:endParaRPr lang="fr-FR" dirty="0">
              <a:latin typeface="Arial Nova"/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fr-FR" dirty="0" err="1">
                <a:latin typeface="Arial Nova"/>
                <a:cs typeface="Calibri" panose="020F0502020204030204"/>
              </a:rPr>
              <a:t>GeoStix</a:t>
            </a:r>
            <a:endParaRPr lang="fr-FR" dirty="0">
              <a:latin typeface="Arial Nova"/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fr-FR" dirty="0">
                <a:latin typeface="Arial Nova"/>
                <a:cs typeface="Calibri" panose="020F0502020204030204"/>
              </a:rPr>
              <a:t>Description du projet</a:t>
            </a:r>
          </a:p>
          <a:p>
            <a:pPr marL="514350" indent="-514350" algn="just">
              <a:buAutoNum type="arabicPeriod"/>
            </a:pPr>
            <a:r>
              <a:rPr lang="fr-FR" dirty="0">
                <a:latin typeface="Arial Nova"/>
                <a:cs typeface="Calibri" panose="020F0502020204030204"/>
              </a:rPr>
              <a:t>Étapes des réalisations</a:t>
            </a:r>
          </a:p>
          <a:p>
            <a:pPr marL="514350" indent="-514350" algn="just">
              <a:buAutoNum type="arabicPeriod"/>
            </a:pPr>
            <a:r>
              <a:rPr lang="fr-FR" dirty="0">
                <a:latin typeface="Arial Nova"/>
                <a:cs typeface="Calibri" panose="020F0502020204030204"/>
              </a:rPr>
              <a:t>Test</a:t>
            </a:r>
          </a:p>
          <a:p>
            <a:pPr marL="514350" indent="-514350" algn="just">
              <a:buAutoNum type="arabicPeriod"/>
            </a:pPr>
            <a:r>
              <a:rPr lang="fr-FR" dirty="0">
                <a:latin typeface="Arial Nova"/>
                <a:cs typeface="Calibri" panose="020F0502020204030204"/>
              </a:rPr>
              <a:t>Conclusion</a:t>
            </a:r>
          </a:p>
          <a:p>
            <a:pPr marL="514350" indent="-514350" algn="just">
              <a:buAutoNum type="arabicPeriod"/>
            </a:pPr>
            <a:endParaRPr lang="fr-FR" dirty="0">
              <a:latin typeface="Arial Nov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929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2E7066-3906-C87A-5741-70B89782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cs typeface="Calibri Light"/>
              </a:rPr>
              <a:t>Objectif principal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9F458C-125C-3203-4BCD-2D2DBE253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70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/>
              </a:rPr>
              <a:t>Réaliser les pièces d'un instrument de mesure géographique sur des ouvrages d'art ou zones à risque.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4986F08E-B1EA-DD94-F67F-D9834F4DE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40" y="2935685"/>
            <a:ext cx="5561161" cy="3473912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A57EEE70-7116-AA12-4CA5-A0B4EB183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475" y="2817438"/>
            <a:ext cx="5201728" cy="34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4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A2D6C5-4050-2E57-1512-439D7104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>
                <a:cs typeface="Calibri Light"/>
              </a:rPr>
              <a:t>GéoCube</a:t>
            </a:r>
            <a:endParaRPr lang="fr-CA" dirty="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D297AE-75E9-CC12-2972-9A8E65981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89" y="1581210"/>
            <a:ext cx="11277599" cy="15189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 panose="020F0502020204030204"/>
              </a:rPr>
              <a:t>Le </a:t>
            </a:r>
            <a:r>
              <a:rPr lang="fr-CA" dirty="0" err="1">
                <a:cs typeface="Calibri" panose="020F0502020204030204"/>
              </a:rPr>
              <a:t>GéoCube</a:t>
            </a:r>
            <a:r>
              <a:rPr lang="fr-CA" dirty="0">
                <a:cs typeface="Calibri" panose="020F0502020204030204"/>
              </a:rPr>
              <a:t> est un outil de positionnement de haute précision (~millimètre).</a:t>
            </a:r>
          </a:p>
          <a:p>
            <a:pPr marL="0" indent="0">
              <a:buNone/>
            </a:pPr>
            <a:r>
              <a:rPr lang="fr-CA" dirty="0">
                <a:cs typeface="Calibri" panose="020F0502020204030204"/>
              </a:rPr>
              <a:t>Il observe les déplacements du sol et/ou de bâtiments à étudier. Voici le premier exemplaire à gauche et le dernier à droite.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33D1E62F-8FF7-451B-A3E0-E35880A6F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683" y="3186085"/>
            <a:ext cx="2613804" cy="3476321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C7487280-25C2-136A-F348-E3616B3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174" y="3101461"/>
            <a:ext cx="2743200" cy="36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3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6D5041-BF94-A0AA-15C4-14294929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>
                <a:cs typeface="Calibri Light"/>
              </a:rPr>
              <a:t>GéoStix</a:t>
            </a:r>
            <a:endParaRPr lang="fr-CA" dirty="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F183A5-9BB1-59EB-B28C-B8D41A225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965"/>
            <a:ext cx="10515600" cy="13320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CA" dirty="0">
                <a:cs typeface="Calibri" panose="020F0502020204030204"/>
              </a:rPr>
              <a:t>Le </a:t>
            </a:r>
            <a:r>
              <a:rPr lang="fr-CA" dirty="0" err="1">
                <a:cs typeface="Calibri" panose="020F0502020204030204"/>
              </a:rPr>
              <a:t>GéoStix</a:t>
            </a:r>
            <a:r>
              <a:rPr lang="fr-CA" dirty="0">
                <a:cs typeface="Calibri" panose="020F0502020204030204"/>
              </a:rPr>
              <a:t> reprend le concept du </a:t>
            </a:r>
            <a:r>
              <a:rPr lang="fr-CA" dirty="0" err="1">
                <a:cs typeface="Calibri" panose="020F0502020204030204"/>
              </a:rPr>
              <a:t>GéoCube</a:t>
            </a:r>
            <a:r>
              <a:rPr lang="fr-CA" dirty="0">
                <a:cs typeface="Calibri" panose="020F0502020204030204"/>
              </a:rPr>
              <a:t> mais est plus pratique d'utilisation ( à une main ) et est mobile. Voici le premier prototype de </a:t>
            </a:r>
            <a:r>
              <a:rPr lang="fr-CA" dirty="0" err="1">
                <a:cs typeface="Calibri" panose="020F0502020204030204"/>
              </a:rPr>
              <a:t>géostix</a:t>
            </a:r>
            <a:r>
              <a:rPr lang="fr-CA" dirty="0">
                <a:cs typeface="Calibri" panose="020F0502020204030204"/>
              </a:rPr>
              <a:t> à gauche et le deuxième à droite.</a:t>
            </a:r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277A0C88-BC19-A219-5F91-6D0FBEDB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2" y="3158234"/>
            <a:ext cx="4525992" cy="3402626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45E8C1F1-A1B5-3CDD-BF99-73B457894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589" y="3160923"/>
            <a:ext cx="4525992" cy="33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2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40B327-08B2-AB2D-81B4-0CE965412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cs typeface="Calibri Light"/>
              </a:rPr>
              <a:t>Description du projet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C32D11-E73B-B307-CCCA-9B74D4044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7626"/>
            <a:ext cx="10515600" cy="35605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fr-CA" dirty="0">
                <a:cs typeface="Calibri" panose="020F0502020204030204"/>
              </a:rPr>
              <a:t>Concevoir le </a:t>
            </a:r>
            <a:r>
              <a:rPr lang="fr-CA" b="1" dirty="0">
                <a:cs typeface="Calibri" panose="020F0502020204030204"/>
              </a:rPr>
              <a:t>maintien en position</a:t>
            </a:r>
            <a:r>
              <a:rPr lang="fr-CA" dirty="0">
                <a:cs typeface="Calibri" panose="020F0502020204030204"/>
              </a:rPr>
              <a:t> des composants électronique et concevoir la coque extérieure (Châssis). </a:t>
            </a:r>
            <a:endParaRPr lang="fr-FR" dirty="0">
              <a:cs typeface="Calibri" panose="020F0502020204030204"/>
            </a:endParaRPr>
          </a:p>
          <a:p>
            <a:pPr marL="0" indent="0" algn="just">
              <a:buNone/>
            </a:pPr>
            <a:endParaRPr lang="fr-CA" dirty="0">
              <a:cs typeface="Calibri" panose="020F0502020204030204"/>
            </a:endParaRPr>
          </a:p>
          <a:p>
            <a:pPr marL="0" indent="0" algn="just">
              <a:buNone/>
            </a:pPr>
            <a:r>
              <a:rPr lang="fr-CA" dirty="0">
                <a:cs typeface="Calibri" panose="020F0502020204030204"/>
              </a:rPr>
              <a:t>Adapter les </a:t>
            </a:r>
            <a:r>
              <a:rPr lang="fr-CA" b="1" dirty="0">
                <a:cs typeface="Calibri" panose="020F0502020204030204"/>
              </a:rPr>
              <a:t>emboitements</a:t>
            </a:r>
            <a:r>
              <a:rPr lang="fr-CA" dirty="0">
                <a:cs typeface="Calibri" panose="020F0502020204030204"/>
              </a:rPr>
              <a:t> entre chaque pièce et s'adapter au dimension des composants électroniques.</a:t>
            </a:r>
          </a:p>
          <a:p>
            <a:pPr marL="0" indent="0" algn="just">
              <a:buNone/>
            </a:pPr>
            <a:endParaRPr lang="fr-CA" dirty="0">
              <a:cs typeface="Calibri" panose="020F0502020204030204"/>
            </a:endParaRPr>
          </a:p>
          <a:p>
            <a:pPr marL="0" indent="0" algn="just">
              <a:buNone/>
            </a:pPr>
            <a:r>
              <a:rPr lang="fr-CA" dirty="0">
                <a:cs typeface="Calibri" panose="020F0502020204030204"/>
              </a:rPr>
              <a:t>Réaliser des </a:t>
            </a:r>
            <a:r>
              <a:rPr lang="fr-CA" b="1" dirty="0">
                <a:cs typeface="Calibri" panose="020F0502020204030204"/>
              </a:rPr>
              <a:t>&lt;&lt;</a:t>
            </a:r>
            <a:r>
              <a:rPr lang="fr-CA" dirty="0">
                <a:cs typeface="Calibri" panose="020F0502020204030204"/>
              </a:rPr>
              <a:t> </a:t>
            </a:r>
            <a:r>
              <a:rPr lang="fr-CA" b="1" dirty="0">
                <a:cs typeface="Calibri" panose="020F0502020204030204"/>
              </a:rPr>
              <a:t>couches capteur &gt;&gt;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CD37FC3-E596-3F67-A434-6561A017F085}"/>
              </a:ext>
            </a:extLst>
          </p:cNvPr>
          <p:cNvSpPr txBox="1"/>
          <p:nvPr/>
        </p:nvSpPr>
        <p:spPr>
          <a:xfrm>
            <a:off x="3114211" y="1559565"/>
            <a:ext cx="59781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3200" b="1" i="1" dirty="0">
                <a:cs typeface="Calibri"/>
              </a:rPr>
              <a:t>Améliorer le </a:t>
            </a:r>
            <a:r>
              <a:rPr lang="fr-CA" sz="3200" b="1" i="1" dirty="0" err="1">
                <a:cs typeface="Calibri"/>
              </a:rPr>
              <a:t>GéoStix</a:t>
            </a:r>
            <a:endParaRPr lang="fr-CA" sz="3200" b="1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321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B0F1138-4D11-423B-BD8A-68D5996588FE}"/>
              </a:ext>
            </a:extLst>
          </p:cNvPr>
          <p:cNvSpPr txBox="1"/>
          <p:nvPr/>
        </p:nvSpPr>
        <p:spPr>
          <a:xfrm>
            <a:off x="1085869" y="846372"/>
            <a:ext cx="1059323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fr-CA" sz="2800" b="1" dirty="0">
                <a:cs typeface="Calibri"/>
              </a:rPr>
              <a:t>Utilisation d'instruments de mesure, du logiciel Catia V5 et </a:t>
            </a:r>
            <a:r>
              <a:rPr lang="fr-CA" sz="2800" b="1" dirty="0" err="1">
                <a:cs typeface="Calibri"/>
              </a:rPr>
              <a:t>Chitubox</a:t>
            </a:r>
            <a:r>
              <a:rPr lang="fr-CA" sz="2800" b="1" dirty="0">
                <a:cs typeface="Calibri"/>
              </a:rPr>
              <a:t> et  d'imprimantes 3D à résine et filaire.</a:t>
            </a:r>
            <a:endParaRPr lang="fr-FR" b="1" dirty="0">
              <a:cs typeface="Calibri" panose="020F0502020204030204"/>
            </a:endParaRP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F8F140F2-CD0F-895B-A321-CE701FE7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87" y="2317032"/>
            <a:ext cx="4152181" cy="2684012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A245885E-817D-BCE3-ED13-2F4E1634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626" y="2312573"/>
            <a:ext cx="2743200" cy="3641834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EF593DBE-A895-C009-3219-58821B937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05" y="2313558"/>
            <a:ext cx="4180935" cy="310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961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A22C3-0E23-695B-07E5-73D8EA009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55072"/>
          </a:xfrm>
        </p:spPr>
        <p:txBody>
          <a:bodyPr/>
          <a:lstStyle/>
          <a:p>
            <a:pPr algn="ctr"/>
            <a:r>
              <a:rPr lang="fr-CA" dirty="0">
                <a:cs typeface="Calibri Light"/>
              </a:rPr>
              <a:t>Étapes des réalisations</a:t>
            </a:r>
          </a:p>
        </p:txBody>
      </p:sp>
    </p:spTree>
    <p:extLst>
      <p:ext uri="{BB962C8B-B14F-4D97-AF65-F5344CB8AC3E}">
        <p14:creationId xmlns:p14="http://schemas.microsoft.com/office/powerpoint/2010/main" val="1591333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27C2C3FB-73F1-227C-B739-6B007956B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52" y="2410901"/>
            <a:ext cx="3778369" cy="2927543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5E3AF258-0631-64EA-042E-9CCDF02A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664" y="2408040"/>
            <a:ext cx="3864634" cy="2904561"/>
          </a:xfrm>
          <a:prstGeom prst="rect">
            <a:avLst/>
          </a:prstGeom>
        </p:spPr>
      </p:pic>
      <p:pic>
        <p:nvPicPr>
          <p:cNvPr id="7" name="Image 5">
            <a:extLst>
              <a:ext uri="{FF2B5EF4-FFF2-40B4-BE49-F238E27FC236}">
                <a16:creationId xmlns:a16="http://schemas.microsoft.com/office/drawing/2014/main" id="{CD189839-F0FE-01B1-F631-A6384868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4324" y="2413300"/>
            <a:ext cx="3950899" cy="292279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43F4801-A7A5-EC45-DC88-821AFC82A35C}"/>
              </a:ext>
            </a:extLst>
          </p:cNvPr>
          <p:cNvSpPr txBox="1"/>
          <p:nvPr/>
        </p:nvSpPr>
        <p:spPr>
          <a:xfrm>
            <a:off x="1310610" y="1777495"/>
            <a:ext cx="465538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2800" dirty="0">
                <a:cs typeface="Calibri"/>
              </a:rPr>
              <a:t>Châssis et embout en résine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992073E-78F2-C4CC-82FC-497F653A2408}"/>
              </a:ext>
            </a:extLst>
          </p:cNvPr>
          <p:cNvSpPr txBox="1"/>
          <p:nvPr/>
        </p:nvSpPr>
        <p:spPr>
          <a:xfrm>
            <a:off x="6259070" y="1717715"/>
            <a:ext cx="54030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CA" sz="2800" dirty="0">
                <a:cs typeface="Calibri"/>
              </a:rPr>
              <a:t>Prototype précèdent en ABS filaire</a:t>
            </a:r>
            <a:endParaRPr lang="fr-CA" sz="2800" b="1" dirty="0" err="1">
              <a:cs typeface="Calibri" panose="020F0502020204030204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34F9C91-F7AA-9897-ECB6-06C914FEA333}"/>
              </a:ext>
            </a:extLst>
          </p:cNvPr>
          <p:cNvSpPr txBox="1"/>
          <p:nvPr/>
        </p:nvSpPr>
        <p:spPr>
          <a:xfrm>
            <a:off x="3517155" y="489965"/>
            <a:ext cx="492855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CA" sz="3200" b="1" dirty="0">
                <a:cs typeface="Calibri"/>
              </a:rPr>
              <a:t>Première couche capteur</a:t>
            </a:r>
            <a:endParaRPr lang="fr-FR"/>
          </a:p>
          <a:p>
            <a:pPr algn="ctr"/>
            <a:r>
              <a:rPr lang="fr-CA" sz="3200" dirty="0">
                <a:cs typeface="Calibri"/>
              </a:rPr>
              <a:t>dédiée à la communication</a:t>
            </a:r>
          </a:p>
        </p:txBody>
      </p:sp>
    </p:spTree>
    <p:extLst>
      <p:ext uri="{BB962C8B-B14F-4D97-AF65-F5344CB8AC3E}">
        <p14:creationId xmlns:p14="http://schemas.microsoft.com/office/powerpoint/2010/main" val="256416010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Thème Office</vt:lpstr>
      <vt:lpstr>Présentation du stage à l'IGN dans L'OEMI</vt:lpstr>
      <vt:lpstr>Sommaire</vt:lpstr>
      <vt:lpstr>Objectif principal</vt:lpstr>
      <vt:lpstr>GéoCube</vt:lpstr>
      <vt:lpstr>GéoStix</vt:lpstr>
      <vt:lpstr>Description du projet</vt:lpstr>
      <vt:lpstr>Présentation PowerPoint</vt:lpstr>
      <vt:lpstr>Étapes des réalisations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/>
  <cp:revision>405</cp:revision>
  <dcterms:created xsi:type="dcterms:W3CDTF">2023-02-06T12:56:59Z</dcterms:created>
  <dcterms:modified xsi:type="dcterms:W3CDTF">2023-02-11T17:58:02Z</dcterms:modified>
</cp:coreProperties>
</file>